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1" r:id="rId5"/>
    <p:sldId id="259" r:id="rId6"/>
    <p:sldId id="260" r:id="rId7"/>
    <p:sldId id="262" r:id="rId8"/>
    <p:sldId id="267" r:id="rId9"/>
    <p:sldId id="27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EF8604-FB7A-498E-AB24-8011B5741C2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36FC74-080B-42F5-AE9A-85110B0E2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Калаева Виктория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5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Исследовательский проект</a:t>
            </a:r>
            <a:br>
              <a:rPr lang="ru-RU" dirty="0" smtClean="0"/>
            </a:br>
            <a:r>
              <a:rPr lang="ru-RU" dirty="0" smtClean="0"/>
              <a:t>«Почему корабли держаться на плову»</a:t>
            </a:r>
            <a:endParaRPr lang="ru-RU" dirty="0"/>
          </a:p>
        </p:txBody>
      </p:sp>
      <p:pic>
        <p:nvPicPr>
          <p:cNvPr id="1026" name="Picture 2" descr="C:\Users\Admin\Downloads\1535210076486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00438"/>
            <a:ext cx="392909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Нашими исследованиями мы выяснили, что держит корабль на плову и не тонет.  Это происходит потому что, корабли имеют особою форму, и воздух внутри них держит их на плаву.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49993"/>
            <a:ext cx="7794676" cy="61794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Главный вопрос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заставляет держаться огромные корабли на воде и не тонуть?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Проблемные вопросы</a:t>
            </a:r>
          </a:p>
          <a:p>
            <a:pPr>
              <a:buNone/>
            </a:pPr>
            <a:r>
              <a:rPr lang="ru-RU" dirty="0" smtClean="0"/>
              <a:t>Из какого материала сроят корабли?</a:t>
            </a:r>
          </a:p>
          <a:p>
            <a:pPr>
              <a:buNone/>
            </a:pPr>
            <a:r>
              <a:rPr lang="ru-RU" dirty="0" smtClean="0"/>
              <a:t>В чем секрет плавучести кораблей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nk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28680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Изучили энциклопедии</a:t>
            </a:r>
            <a:endParaRPr lang="ru-RU" dirty="0"/>
          </a:p>
        </p:txBody>
      </p:sp>
      <p:pic>
        <p:nvPicPr>
          <p:cNvPr id="5" name="Содержимое 4" descr="10209051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53920"/>
            <a:ext cx="3422201" cy="4742080"/>
          </a:xfrm>
        </p:spPr>
      </p:pic>
      <p:pic>
        <p:nvPicPr>
          <p:cNvPr id="6" name="Содержимое 5" descr="bdbf12be81a3a16b3a6a02c1bd7b25b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5438" y="1285860"/>
            <a:ext cx="3687312" cy="4810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user_file_5537c8b633928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4143404"/>
          </a:xfrm>
        </p:spPr>
      </p:pic>
      <p:pic>
        <p:nvPicPr>
          <p:cNvPr id="6" name="Содержимое 5" descr="slide_4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386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Пластилин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535209403143_0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1344" y="2201863"/>
            <a:ext cx="2930312" cy="391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1535209445650_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5" y="2174875"/>
            <a:ext cx="3359020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Фольга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35209487209_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7785"/>
            <a:ext cx="4059238" cy="304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535209403143_0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5993" y="1524000"/>
            <a:ext cx="342365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35209454883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993" y="714356"/>
            <a:ext cx="3423651" cy="5381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535209461900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28736"/>
            <a:ext cx="4059238" cy="464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Стенгазета</a:t>
            </a:r>
            <a:endParaRPr lang="ru-RU" dirty="0"/>
          </a:p>
        </p:txBody>
      </p:sp>
      <p:pic>
        <p:nvPicPr>
          <p:cNvPr id="5" name="Содержимое 4" descr="IMG-d315b7c50999ed734b27c20d501b3ffb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329114" cy="4286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-9fc518eb8d058c1bcf6a88c7d258b08e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8" y="928670"/>
            <a:ext cx="3823523" cy="516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74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Исследовательский проект «Почему корабли держаться на плову»</vt:lpstr>
      <vt:lpstr>Главный вопрос</vt:lpstr>
      <vt:lpstr>Слайд 3</vt:lpstr>
      <vt:lpstr>Изучили энциклопедии</vt:lpstr>
      <vt:lpstr>Слайд 5</vt:lpstr>
      <vt:lpstr>Опыты</vt:lpstr>
      <vt:lpstr>Слайд 7</vt:lpstr>
      <vt:lpstr>Слайд 8</vt:lpstr>
      <vt:lpstr>Стенгазета</vt:lpstr>
      <vt:lpstr>Вывод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«Почему плавают корабли»</dc:title>
  <dc:creator>Admin</dc:creator>
  <cp:lastModifiedBy>Admin</cp:lastModifiedBy>
  <cp:revision>12</cp:revision>
  <dcterms:created xsi:type="dcterms:W3CDTF">2018-08-25T15:01:32Z</dcterms:created>
  <dcterms:modified xsi:type="dcterms:W3CDTF">2018-09-03T17:22:35Z</dcterms:modified>
</cp:coreProperties>
</file>